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7" r:id="rId3"/>
    <p:sldId id="268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7EEB"/>
    <a:srgbClr val="9089EB"/>
    <a:srgbClr val="6E65E5"/>
    <a:srgbClr val="5314D0"/>
    <a:srgbClr val="FFFFFF"/>
    <a:srgbClr val="FCE8EA"/>
    <a:srgbClr val="F8D0D4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00" autoAdjust="0"/>
  </p:normalViewPr>
  <p:slideViewPr>
    <p:cSldViewPr snapToGrid="0">
      <p:cViewPr varScale="1">
        <p:scale>
          <a:sx n="79" d="100"/>
          <a:sy n="79" d="100"/>
        </p:scale>
        <p:origin x="213" y="5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E4248-9C46-41B2-B631-145ED3775A2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AD6AD-C6F0-43FE-BBA9-147393CE7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8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255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E1AB0-B27B-43A4-91A8-21F59FFB93E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255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425" y="685800"/>
            <a:ext cx="6229350" cy="3505200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05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8" tIns="45719" rIns="91438" bIns="45719"/>
          <a:lstStyle/>
          <a:p>
            <a:pPr eaLnBrk="1" hangingPunct="1"/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206523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B628B-A8CE-4B07-B80D-1A82F3218915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 rtl="1">
              <a:defRPr sz="4000" b="1">
                <a:cs typeface="B Nazani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 algn="r" rtl="1">
              <a:lnSpc>
                <a:spcPct val="110000"/>
              </a:lnSpc>
              <a:buSzPct val="75000"/>
              <a:buFont typeface="Wingdings" panose="05000000000000000000" pitchFamily="2" charset="2"/>
              <a:buChar char="q"/>
              <a:defRPr sz="3000">
                <a:cs typeface="B Nazanin" panose="00000400000000000000" pitchFamily="2" charset="-78"/>
              </a:defRPr>
            </a:lvl1pPr>
            <a:lvl2pPr algn="r" rtl="1">
              <a:lnSpc>
                <a:spcPct val="110000"/>
              </a:lnSpc>
              <a:defRPr sz="2600">
                <a:cs typeface="B Nazanin" panose="00000400000000000000" pitchFamily="2" charset="-78"/>
              </a:defRPr>
            </a:lvl2pPr>
            <a:lvl3pPr algn="r" rtl="1">
              <a:lnSpc>
                <a:spcPct val="110000"/>
              </a:lnSpc>
              <a:defRPr sz="2400">
                <a:cs typeface="B Nazanin" panose="00000400000000000000" pitchFamily="2" charset="-78"/>
              </a:defRPr>
            </a:lvl3pPr>
            <a:lvl4pPr algn="r" rtl="1">
              <a:lnSpc>
                <a:spcPct val="110000"/>
              </a:lnSpc>
              <a:defRPr>
                <a:cs typeface="B Nazanin" panose="00000400000000000000" pitchFamily="2" charset="-78"/>
              </a:defRPr>
            </a:lvl4pPr>
            <a:lvl5pPr algn="r" rtl="1">
              <a:lnSpc>
                <a:spcPct val="110000"/>
              </a:lnSpc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4DCD-2DEE-4140-B779-C4D9614B8936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92875"/>
            <a:ext cx="2743200" cy="365125"/>
          </a:xfrm>
        </p:spPr>
        <p:txBody>
          <a:bodyPr/>
          <a:lstStyle>
            <a:lvl1pPr algn="r" rtl="1">
              <a:defRPr sz="1600">
                <a:solidFill>
                  <a:schemeClr val="bg1"/>
                </a:solidFill>
              </a:defRPr>
            </a:lvl1pPr>
          </a:lstStyle>
          <a:p>
            <a:fld id="{2245C475-86CF-4617-9B07-0470AE9EA6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1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3D495-C9C5-49D0-AFA8-ECA949F53E9B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B Nazanin" panose="00000400000000000000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532418"/>
            <a:ext cx="12183618" cy="3815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2EA317D-7988-77CA-AC61-8E82D3DCA8AB}"/>
              </a:ext>
            </a:extLst>
          </p:cNvPr>
          <p:cNvSpPr txBox="1">
            <a:spLocks/>
          </p:cNvSpPr>
          <p:nvPr/>
        </p:nvSpPr>
        <p:spPr>
          <a:xfrm>
            <a:off x="439532" y="2187723"/>
            <a:ext cx="11304554" cy="40015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fa-IR" altLang="en-US" sz="3600" dirty="0">
                <a:cs typeface="B Titr" panose="00000700000000000000" pitchFamily="2" charset="-78"/>
              </a:rPr>
              <a:t>عنوان مقاله:</a:t>
            </a:r>
          </a:p>
          <a:p>
            <a:pPr rtl="1"/>
            <a:endParaRPr lang="en-US" altLang="en-US" sz="3600" dirty="0">
              <a:cs typeface="B Titr" panose="00000700000000000000" pitchFamily="2" charset="-78"/>
            </a:endParaRPr>
          </a:p>
          <a:p>
            <a:pPr algn="r" rtl="1"/>
            <a:endParaRPr lang="fa-IR" altLang="en-US" sz="3600" dirty="0">
              <a:cs typeface="B Titr" panose="00000700000000000000" pitchFamily="2" charset="-78"/>
            </a:endParaRPr>
          </a:p>
          <a:p>
            <a:pPr rtl="1"/>
            <a:r>
              <a:rPr lang="fa-IR" altLang="en-US" sz="2200" dirty="0">
                <a:cs typeface="B Titr" panose="00000700000000000000" pitchFamily="2" charset="-78"/>
              </a:rPr>
              <a:t>ارائه دهنده:</a:t>
            </a:r>
            <a:endParaRPr lang="en-US" altLang="en-US" sz="2200" dirty="0">
              <a:cs typeface="B Titr" panose="00000700000000000000" pitchFamily="2" charset="-78"/>
            </a:endParaRPr>
          </a:p>
          <a:p>
            <a:pPr rtl="1"/>
            <a:endParaRPr lang="fa-IR" altLang="en-US" sz="2200" dirty="0">
              <a:cs typeface="B Titr" panose="00000700000000000000" pitchFamily="2" charset="-78"/>
            </a:endParaRPr>
          </a:p>
          <a:p>
            <a:pPr rtl="1"/>
            <a:endParaRPr lang="en-US" altLang="en-US" sz="2200" dirty="0">
              <a:cs typeface="B Titr" panose="00000700000000000000" pitchFamily="2" charset="-78"/>
            </a:endParaRPr>
          </a:p>
          <a:p>
            <a:pPr rtl="1"/>
            <a:r>
              <a:rPr lang="fa-IR" sz="2200" dirty="0">
                <a:latin typeface="Times New Roman" panose="02020603050405020304" pitchFamily="18" charset="0"/>
                <a:cs typeface="B Titr" pitchFamily="2" charset="-78"/>
              </a:rPr>
              <a:t>نویسندگان به همراه نام سازمان/دانشگاه:</a:t>
            </a:r>
            <a:endParaRPr lang="fa-IR" altLang="en-US" sz="2200" dirty="0">
              <a:cs typeface="B Titr" panose="00000700000000000000" pitchFamily="2" charset="-78"/>
            </a:endParaRPr>
          </a:p>
          <a:p>
            <a:pPr algn="just" rtl="1"/>
            <a:r>
              <a:rPr lang="fa-IR" altLang="en-US" sz="2800" dirty="0">
                <a:cs typeface="B Nazanin" panose="00000400000000000000" pitchFamily="2" charset="-78"/>
              </a:rPr>
              <a:t> 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88641EBF-A07F-DA77-DADA-BF8EB7FB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77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7824-165D-51F6-504C-CAE0F04F8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نکات آماده سازی فایل ارائه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1DDDE-EF25-D742-18CC-35C729F2C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SzPct val="80000"/>
              <a:buFont typeface="Arial" panose="020B0604020202020204" pitchFamily="34" charset="0"/>
              <a:buChar char="•"/>
            </a:pPr>
            <a:r>
              <a:rPr lang="fa-IR" altLang="en-US" dirty="0"/>
              <a:t> فايل ارائه با استفاده از نرم‌افزار </a:t>
            </a:r>
            <a:r>
              <a:rPr lang="en-US" altLang="en-US" dirty="0"/>
              <a:t>PowerPoint</a:t>
            </a:r>
            <a:r>
              <a:rPr lang="fa-IR" altLang="en-US" dirty="0"/>
              <a:t> تهيه شود.</a:t>
            </a:r>
          </a:p>
          <a:p>
            <a:pPr algn="just">
              <a:buSzPct val="80000"/>
              <a:buFont typeface="Arial" panose="020B0604020202020204" pitchFamily="34" charset="0"/>
              <a:buChar char="•"/>
            </a:pPr>
            <a:r>
              <a:rPr lang="fa-IR" altLang="en-US" dirty="0"/>
              <a:t>از فایل پاورپینت تهیه شده، یک ویدئوی 15 دقیقه ای با توجه به دستورالعملی که در سایت کنفرانس اعلام شده است تهیه گردد.</a:t>
            </a:r>
          </a:p>
          <a:p>
            <a:pPr algn="just">
              <a:buSzPct val="80000"/>
              <a:buFont typeface="Arial" panose="020B0604020202020204" pitchFamily="34" charset="0"/>
              <a:buChar char="•"/>
            </a:pPr>
            <a:r>
              <a:rPr lang="fa-IR" altLang="en-US" dirty="0"/>
              <a:t> ویدئوی ارائه مقاله حداكثر تا تاريخ 30 مهر 1404 در سامانه کنفرانس بارگذاری گردد.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97822-EA61-4FEF-8A6C-6FF8C5961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0BB1-6CA4-B305-3055-B91952A12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نکات طراحی اسلایدها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AF5CB-0DB2-80D4-FFFF-B82BACC7A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a-IR" altLang="en-US" sz="3200" dirty="0"/>
              <a:t>متن خوانا و اندازه متن مناسب باش</a:t>
            </a:r>
            <a:r>
              <a:rPr lang="fa-IR" sz="3200" dirty="0"/>
              <a:t>د.</a:t>
            </a:r>
            <a:endParaRPr lang="fa-IR" altLang="en-US" sz="3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a-IR" altLang="en-US" sz="3200" dirty="0"/>
              <a:t>شكل ها و نمودارها واضح و در ابعاد مناسب تهیه شوند.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a-IR" sz="3200" dirty="0"/>
              <a:t>اسلایدها شماره گذاری شوند.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72FCC-46BF-85D9-2EAE-DA2955BB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0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927">
              <a:schemeClr val="accent1">
                <a:lumMod val="40000"/>
                <a:lumOff val="60000"/>
              </a:schemeClr>
            </a:gs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7754">
              <a:schemeClr val="accent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 txBox="1">
            <a:spLocks/>
          </p:cNvSpPr>
          <p:nvPr/>
        </p:nvSpPr>
        <p:spPr>
          <a:xfrm>
            <a:off x="2712080" y="1664008"/>
            <a:ext cx="6552690" cy="274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fa-IR" sz="3600" b="1" dirty="0">
                <a:solidFill>
                  <a:srgbClr val="C00000"/>
                </a:solidFill>
                <a:cs typeface="B Titr" pitchFamily="2" charset="-78"/>
              </a:rPr>
              <a:t>با تشکر از حسن توجه شما</a:t>
            </a:r>
            <a:endParaRPr lang="fa-IR" altLang="en-US" sz="3600" b="1" dirty="0">
              <a:solidFill>
                <a:srgbClr val="C00000"/>
              </a:solidFill>
              <a:cs typeface="B Titr" pitchFamily="2" charset="-78"/>
            </a:endParaRPr>
          </a:p>
          <a:p>
            <a:pPr rtl="1"/>
            <a:endParaRPr lang="fa-IR" altLang="en-US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rtl="1"/>
            <a:r>
              <a:rPr lang="fa-IR" altLang="en-US" sz="54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پرسش و پاسخ ؟</a:t>
            </a:r>
          </a:p>
          <a:p>
            <a:pPr rtl="1"/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rtl="1"/>
            <a:endParaRPr lang="en-US" sz="28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8BEBBF-2540-688A-02DE-D92FC56D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85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115</Words>
  <Application>Microsoft Office PowerPoint</Application>
  <PresentationFormat>Widescreen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B Nazanin</vt:lpstr>
      <vt:lpstr>B Titr</vt:lpstr>
      <vt:lpstr>Calibri</vt:lpstr>
      <vt:lpstr>Calibri Light</vt:lpstr>
      <vt:lpstr>Times New Roman</vt:lpstr>
      <vt:lpstr>Wingdings</vt:lpstr>
      <vt:lpstr>Office Theme</vt:lpstr>
      <vt:lpstr>PowerPoint Presentation</vt:lpstr>
      <vt:lpstr>نکات آماده سازی فایل ارائه</vt:lpstr>
      <vt:lpstr>نکات طراحی اسلایدها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Safavi</dc:creator>
  <cp:lastModifiedBy>Amirasad Fatemi</cp:lastModifiedBy>
  <cp:revision>28</cp:revision>
  <dcterms:created xsi:type="dcterms:W3CDTF">2020-12-07T07:52:03Z</dcterms:created>
  <dcterms:modified xsi:type="dcterms:W3CDTF">2025-10-02T00:33:51Z</dcterms:modified>
</cp:coreProperties>
</file>