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6" r:id="rId3"/>
    <p:sldId id="257" r:id="rId4"/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7EEB"/>
    <a:srgbClr val="9089EB"/>
    <a:srgbClr val="6E65E5"/>
    <a:srgbClr val="5314D0"/>
    <a:srgbClr val="FFFFFF"/>
    <a:srgbClr val="FCE8EA"/>
    <a:srgbClr val="F8D0D4"/>
    <a:srgbClr val="FF3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400" autoAdjust="0"/>
  </p:normalViewPr>
  <p:slideViewPr>
    <p:cSldViewPr snapToGrid="0">
      <p:cViewPr varScale="1">
        <p:scale>
          <a:sx n="64" d="100"/>
          <a:sy n="64" d="100"/>
        </p:scale>
        <p:origin x="55" y="38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E4248-9C46-41B2-B631-145ED3775A29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AD6AD-C6F0-43FE-BBA9-147393CE7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83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25513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0" marR="0" lvl="0" indent="0" algn="r" defTabSz="9255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EE1AB0-B27B-43A4-91A8-21F59FFB93E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255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2425" y="685800"/>
            <a:ext cx="6229350" cy="3505200"/>
          </a:xfrm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105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38" tIns="45719" rIns="91438" bIns="45719"/>
          <a:lstStyle/>
          <a:p>
            <a:pPr eaLnBrk="1" hangingPunct="1"/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2065238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1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6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540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12E3FF-C951-47F8-9659-2AADD17857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078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8E685-CDD4-44CA-A39D-333E370509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407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9C6CE7-3E10-41AD-9768-29FDCA31B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93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18DCCC-CD72-4179-9E78-74C75BAD76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81697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C67A2C-D534-40DA-BAB4-4A2D5827D8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840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C57FB1-E372-4204-9468-86D98927D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42567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C52A6C-FB59-4DCE-8C7C-0FF753802F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7674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4A205C-F778-448C-93E0-D4345D1875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56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166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a-I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D3283D-21F6-4CDA-B88F-EDD4303201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3894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B968E5-292C-4512-8B82-63B730E877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496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20A576-6522-41EF-85CF-7C7C4AD36D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70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4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68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06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6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8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01E57-406B-4847-B7B3-84B86F764A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37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01E57-406B-4847-B7B3-84B86F764A5A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56DE08E-1CDB-422D-B5F9-9DE35B60D0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4627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28975" y="1725168"/>
            <a:ext cx="9144000" cy="4495800"/>
          </a:xfrm>
        </p:spPr>
        <p:txBody>
          <a:bodyPr>
            <a:noAutofit/>
          </a:bodyPr>
          <a:lstStyle/>
          <a:p>
            <a:pPr lvl="0">
              <a:spcAft>
                <a:spcPts val="2400"/>
              </a:spcAft>
            </a:pPr>
            <a:r>
              <a:rPr lang="en-US" sz="3600" b="1" dirty="0">
                <a:latin typeface="Times New Roman" panose="02020603050405020304" pitchFamily="18" charset="0"/>
                <a:cs typeface="B Titr" pitchFamily="2" charset="-78"/>
              </a:rPr>
              <a:t>Paper Title:</a:t>
            </a:r>
            <a:br>
              <a:rPr lang="fa-IR" sz="3600" dirty="0">
                <a:latin typeface="Times New Roman" panose="02020603050405020304" pitchFamily="18" charset="0"/>
                <a:cs typeface="B Titr" pitchFamily="2" charset="-78"/>
              </a:rPr>
            </a:br>
            <a:br>
              <a:rPr lang="fa-IR" sz="3600" dirty="0">
                <a:latin typeface="Times New Roman" panose="02020603050405020304" pitchFamily="18" charset="0"/>
                <a:cs typeface="B Titr" pitchFamily="2" charset="-78"/>
              </a:rPr>
            </a:br>
            <a:br>
              <a:rPr lang="fa-IR" sz="3600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</a:t>
            </a:r>
            <a:r>
              <a:rPr lang="fa-I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fa-IR" sz="2400" b="1" dirty="0">
                <a:latin typeface="Times New Roman" panose="02020603050405020304" pitchFamily="18" charset="0"/>
                <a:cs typeface="B Titr" pitchFamily="2" charset="-78"/>
              </a:rPr>
            </a:br>
            <a:br>
              <a:rPr lang="fa-IR" sz="2400" b="1" dirty="0"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2400" b="1" dirty="0">
                <a:latin typeface="Times New Roman" panose="02020603050405020304" pitchFamily="18" charset="0"/>
                <a:cs typeface="B Titr" pitchFamily="2" charset="-78"/>
              </a:rPr>
              <a:t>Authors and affiliations:</a:t>
            </a:r>
            <a:br>
              <a:rPr lang="fa-IR" sz="3600" b="1" dirty="0">
                <a:latin typeface="Times New Roman" panose="02020603050405020304" pitchFamily="18" charset="0"/>
                <a:cs typeface="B Titr" pitchFamily="2" charset="-78"/>
              </a:rPr>
            </a:br>
            <a:br>
              <a:rPr lang="fa-IR" sz="3600" b="1" dirty="0">
                <a:latin typeface="Times New Roman" panose="02020603050405020304" pitchFamily="18" charset="0"/>
                <a:cs typeface="B Titr" pitchFamily="2" charset="-78"/>
              </a:rPr>
            </a:br>
            <a:endParaRPr lang="en-US" sz="3600" b="1" dirty="0">
              <a:latin typeface="Times New Roman" panose="02020603050405020304" pitchFamily="18" charset="0"/>
              <a:cs typeface="B Titr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237328"/>
            <a:ext cx="12183618" cy="67665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09677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487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00B0F0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6">
                <a:lumMod val="20000"/>
                <a:lumOff val="80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/>
          <p:cNvSpPr txBox="1">
            <a:spLocks/>
          </p:cNvSpPr>
          <p:nvPr/>
        </p:nvSpPr>
        <p:spPr>
          <a:xfrm>
            <a:off x="2361702" y="3099702"/>
            <a:ext cx="6552690" cy="2744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3600" b="1" dirty="0">
                <a:solidFill>
                  <a:srgbClr val="C00000"/>
                </a:solidFill>
                <a:cs typeface="B Titr" pitchFamily="2" charset="-78"/>
              </a:rPr>
              <a:t>Thank you for your attention</a:t>
            </a:r>
          </a:p>
          <a:p>
            <a:pPr rtl="1"/>
            <a:endParaRPr lang="en-US" sz="3600" b="1" dirty="0">
              <a:solidFill>
                <a:srgbClr val="C00000"/>
              </a:solidFill>
              <a:cs typeface="B Titr" pitchFamily="2" charset="-78"/>
            </a:endParaRPr>
          </a:p>
          <a:p>
            <a:pPr rtl="1"/>
            <a:r>
              <a:rPr lang="en-US" sz="3600" b="1" dirty="0">
                <a:solidFill>
                  <a:srgbClr val="C00000"/>
                </a:solidFill>
                <a:cs typeface="B Titr" pitchFamily="2" charset="-78"/>
              </a:rPr>
              <a:t>Q/A?</a:t>
            </a:r>
            <a:endParaRPr lang="fa-IR" sz="54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rtl="1"/>
            <a:endParaRPr lang="en-US" sz="2800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52585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26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B Nazanin</vt:lpstr>
      <vt:lpstr>B Titr</vt:lpstr>
      <vt:lpstr>Calibri</vt:lpstr>
      <vt:lpstr>Calibri Light</vt:lpstr>
      <vt:lpstr>Times New Roman</vt:lpstr>
      <vt:lpstr>Office Theme</vt:lpstr>
      <vt:lpstr>Default Design</vt:lpstr>
      <vt:lpstr>Paper Title:   Presenter:  Authors and affiliations: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Safavi</dc:creator>
  <cp:lastModifiedBy>Amirasad Fatemi</cp:lastModifiedBy>
  <cp:revision>25</cp:revision>
  <dcterms:created xsi:type="dcterms:W3CDTF">2020-12-07T07:52:03Z</dcterms:created>
  <dcterms:modified xsi:type="dcterms:W3CDTF">2025-10-02T00:45:49Z</dcterms:modified>
</cp:coreProperties>
</file>