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11">
  <p:sldMasterIdLst>
    <p:sldMasterId id="2147483672" r:id="rId1"/>
  </p:sldMasterIdLst>
  <p:sldIdLst>
    <p:sldId id="258" r:id="rId2"/>
  </p:sldIdLst>
  <p:sldSz cx="18000663" cy="25199975"/>
  <p:notesSz cx="6858000" cy="9144000"/>
  <p:defaultTextStyle>
    <a:defPPr>
      <a:defRPr lang="en-US"/>
    </a:defPPr>
    <a:lvl1pPr marL="0" algn="l" defTabSz="2468606" rtl="0" eaLnBrk="1" latinLnBrk="0" hangingPunct="1">
      <a:defRPr sz="4859" kern="1200">
        <a:solidFill>
          <a:schemeClr val="tx1"/>
        </a:solidFill>
        <a:latin typeface="+mn-lt"/>
        <a:ea typeface="+mn-ea"/>
        <a:cs typeface="+mn-cs"/>
      </a:defRPr>
    </a:lvl1pPr>
    <a:lvl2pPr marL="1234303" algn="l" defTabSz="2468606" rtl="0" eaLnBrk="1" latinLnBrk="0" hangingPunct="1">
      <a:defRPr sz="4859" kern="1200">
        <a:solidFill>
          <a:schemeClr val="tx1"/>
        </a:solidFill>
        <a:latin typeface="+mn-lt"/>
        <a:ea typeface="+mn-ea"/>
        <a:cs typeface="+mn-cs"/>
      </a:defRPr>
    </a:lvl2pPr>
    <a:lvl3pPr marL="2468606" algn="l" defTabSz="2468606" rtl="0" eaLnBrk="1" latinLnBrk="0" hangingPunct="1">
      <a:defRPr sz="4859" kern="1200">
        <a:solidFill>
          <a:schemeClr val="tx1"/>
        </a:solidFill>
        <a:latin typeface="+mn-lt"/>
        <a:ea typeface="+mn-ea"/>
        <a:cs typeface="+mn-cs"/>
      </a:defRPr>
    </a:lvl3pPr>
    <a:lvl4pPr marL="3702909" algn="l" defTabSz="2468606" rtl="0" eaLnBrk="1" latinLnBrk="0" hangingPunct="1">
      <a:defRPr sz="4859" kern="1200">
        <a:solidFill>
          <a:schemeClr val="tx1"/>
        </a:solidFill>
        <a:latin typeface="+mn-lt"/>
        <a:ea typeface="+mn-ea"/>
        <a:cs typeface="+mn-cs"/>
      </a:defRPr>
    </a:lvl4pPr>
    <a:lvl5pPr marL="4937211" algn="l" defTabSz="2468606" rtl="0" eaLnBrk="1" latinLnBrk="0" hangingPunct="1">
      <a:defRPr sz="4859" kern="1200">
        <a:solidFill>
          <a:schemeClr val="tx1"/>
        </a:solidFill>
        <a:latin typeface="+mn-lt"/>
        <a:ea typeface="+mn-ea"/>
        <a:cs typeface="+mn-cs"/>
      </a:defRPr>
    </a:lvl5pPr>
    <a:lvl6pPr marL="6171514" algn="l" defTabSz="2468606" rtl="0" eaLnBrk="1" latinLnBrk="0" hangingPunct="1">
      <a:defRPr sz="4859" kern="1200">
        <a:solidFill>
          <a:schemeClr val="tx1"/>
        </a:solidFill>
        <a:latin typeface="+mn-lt"/>
        <a:ea typeface="+mn-ea"/>
        <a:cs typeface="+mn-cs"/>
      </a:defRPr>
    </a:lvl6pPr>
    <a:lvl7pPr marL="7405817" algn="l" defTabSz="2468606" rtl="0" eaLnBrk="1" latinLnBrk="0" hangingPunct="1">
      <a:defRPr sz="4859" kern="1200">
        <a:solidFill>
          <a:schemeClr val="tx1"/>
        </a:solidFill>
        <a:latin typeface="+mn-lt"/>
        <a:ea typeface="+mn-ea"/>
        <a:cs typeface="+mn-cs"/>
      </a:defRPr>
    </a:lvl7pPr>
    <a:lvl8pPr marL="8640120" algn="l" defTabSz="2468606" rtl="0" eaLnBrk="1" latinLnBrk="0" hangingPunct="1">
      <a:defRPr sz="4859" kern="1200">
        <a:solidFill>
          <a:schemeClr val="tx1"/>
        </a:solidFill>
        <a:latin typeface="+mn-lt"/>
        <a:ea typeface="+mn-ea"/>
        <a:cs typeface="+mn-cs"/>
      </a:defRPr>
    </a:lvl8pPr>
    <a:lvl9pPr marL="9874423" algn="l" defTabSz="2468606" rtl="0" eaLnBrk="1" latinLnBrk="0" hangingPunct="1">
      <a:defRPr sz="4859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7937">
          <p15:clr>
            <a:srgbClr val="A4A3A4"/>
          </p15:clr>
        </p15:guide>
        <p15:guide id="2" pos="5669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Windows User" initials="WU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AF3F6"/>
    <a:srgbClr val="7AE2EA"/>
    <a:srgbClr val="FFFF9B"/>
    <a:srgbClr val="A2EAF0"/>
    <a:srgbClr val="8FE6ED"/>
    <a:srgbClr val="FFFF8B"/>
    <a:srgbClr val="FFFF75"/>
    <a:srgbClr val="72E0E8"/>
    <a:srgbClr val="EFFF5B"/>
    <a:srgbClr val="8BDAE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5643" autoAdjust="0"/>
    <p:restoredTop sz="94660" autoAdjust="0"/>
  </p:normalViewPr>
  <p:slideViewPr>
    <p:cSldViewPr snapToGrid="0">
      <p:cViewPr>
        <p:scale>
          <a:sx n="59" d="100"/>
          <a:sy n="59" d="100"/>
        </p:scale>
        <p:origin x="158" y="-5815"/>
      </p:cViewPr>
      <p:guideLst>
        <p:guide orient="horz" pos="7937"/>
        <p:guide pos="5669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commentAuthors" Target="commentAuthors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118103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>
            <a:extLst>
              <a:ext uri="{FF2B5EF4-FFF2-40B4-BE49-F238E27FC236}">
                <a16:creationId xmlns:a16="http://schemas.microsoft.com/office/drawing/2014/main" id="{154B025C-73C1-D638-6E49-6C27876AD8BB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-1"/>
            <a:ext cx="18000663" cy="251967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18192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</p:sldLayoutIdLst>
  <p:txStyles>
    <p:titleStyle>
      <a:lvl1pPr algn="l" defTabSz="1800088" rtl="0" eaLnBrk="1" latinLnBrk="0" hangingPunct="1">
        <a:lnSpc>
          <a:spcPct val="90000"/>
        </a:lnSpc>
        <a:spcBef>
          <a:spcPct val="0"/>
        </a:spcBef>
        <a:buNone/>
        <a:defRPr sz="8662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0022" indent="-450022" algn="l" defTabSz="1800088" rtl="0" eaLnBrk="1" latinLnBrk="0" hangingPunct="1">
        <a:lnSpc>
          <a:spcPct val="90000"/>
        </a:lnSpc>
        <a:spcBef>
          <a:spcPts val="1969"/>
        </a:spcBef>
        <a:buFont typeface="Arial" panose="020B0604020202020204" pitchFamily="34" charset="0"/>
        <a:buChar char="•"/>
        <a:defRPr sz="5512" kern="1200">
          <a:solidFill>
            <a:schemeClr val="tx1"/>
          </a:solidFill>
          <a:latin typeface="+mn-lt"/>
          <a:ea typeface="+mn-ea"/>
          <a:cs typeface="+mn-cs"/>
        </a:defRPr>
      </a:lvl1pPr>
      <a:lvl2pPr marL="1350066" indent="-450022" algn="l" defTabSz="1800088" rtl="0" eaLnBrk="1" latinLnBrk="0" hangingPunct="1">
        <a:lnSpc>
          <a:spcPct val="90000"/>
        </a:lnSpc>
        <a:spcBef>
          <a:spcPts val="984"/>
        </a:spcBef>
        <a:buFont typeface="Arial" panose="020B0604020202020204" pitchFamily="34" charset="0"/>
        <a:buChar char="•"/>
        <a:defRPr sz="4725" kern="1200">
          <a:solidFill>
            <a:schemeClr val="tx1"/>
          </a:solidFill>
          <a:latin typeface="+mn-lt"/>
          <a:ea typeface="+mn-ea"/>
          <a:cs typeface="+mn-cs"/>
        </a:defRPr>
      </a:lvl2pPr>
      <a:lvl3pPr marL="2250110" indent="-450022" algn="l" defTabSz="1800088" rtl="0" eaLnBrk="1" latinLnBrk="0" hangingPunct="1">
        <a:lnSpc>
          <a:spcPct val="90000"/>
        </a:lnSpc>
        <a:spcBef>
          <a:spcPts val="984"/>
        </a:spcBef>
        <a:buFont typeface="Arial" panose="020B0604020202020204" pitchFamily="34" charset="0"/>
        <a:buChar char="•"/>
        <a:defRPr sz="3937" kern="1200">
          <a:solidFill>
            <a:schemeClr val="tx1"/>
          </a:solidFill>
          <a:latin typeface="+mn-lt"/>
          <a:ea typeface="+mn-ea"/>
          <a:cs typeface="+mn-cs"/>
        </a:defRPr>
      </a:lvl3pPr>
      <a:lvl4pPr marL="3150154" indent="-450022" algn="l" defTabSz="1800088" rtl="0" eaLnBrk="1" latinLnBrk="0" hangingPunct="1">
        <a:lnSpc>
          <a:spcPct val="90000"/>
        </a:lnSpc>
        <a:spcBef>
          <a:spcPts val="984"/>
        </a:spcBef>
        <a:buFont typeface="Arial" panose="020B0604020202020204" pitchFamily="34" charset="0"/>
        <a:buChar char="•"/>
        <a:defRPr sz="3543" kern="1200">
          <a:solidFill>
            <a:schemeClr val="tx1"/>
          </a:solidFill>
          <a:latin typeface="+mn-lt"/>
          <a:ea typeface="+mn-ea"/>
          <a:cs typeface="+mn-cs"/>
        </a:defRPr>
      </a:lvl4pPr>
      <a:lvl5pPr marL="4050198" indent="-450022" algn="l" defTabSz="1800088" rtl="0" eaLnBrk="1" latinLnBrk="0" hangingPunct="1">
        <a:lnSpc>
          <a:spcPct val="90000"/>
        </a:lnSpc>
        <a:spcBef>
          <a:spcPts val="984"/>
        </a:spcBef>
        <a:buFont typeface="Arial" panose="020B0604020202020204" pitchFamily="34" charset="0"/>
        <a:buChar char="•"/>
        <a:defRPr sz="3543" kern="1200">
          <a:solidFill>
            <a:schemeClr val="tx1"/>
          </a:solidFill>
          <a:latin typeface="+mn-lt"/>
          <a:ea typeface="+mn-ea"/>
          <a:cs typeface="+mn-cs"/>
        </a:defRPr>
      </a:lvl5pPr>
      <a:lvl6pPr marL="4950242" indent="-450022" algn="l" defTabSz="1800088" rtl="0" eaLnBrk="1" latinLnBrk="0" hangingPunct="1">
        <a:lnSpc>
          <a:spcPct val="90000"/>
        </a:lnSpc>
        <a:spcBef>
          <a:spcPts val="984"/>
        </a:spcBef>
        <a:buFont typeface="Arial" panose="020B0604020202020204" pitchFamily="34" charset="0"/>
        <a:buChar char="•"/>
        <a:defRPr sz="3543" kern="1200">
          <a:solidFill>
            <a:schemeClr val="tx1"/>
          </a:solidFill>
          <a:latin typeface="+mn-lt"/>
          <a:ea typeface="+mn-ea"/>
          <a:cs typeface="+mn-cs"/>
        </a:defRPr>
      </a:lvl6pPr>
      <a:lvl7pPr marL="5850285" indent="-450022" algn="l" defTabSz="1800088" rtl="0" eaLnBrk="1" latinLnBrk="0" hangingPunct="1">
        <a:lnSpc>
          <a:spcPct val="90000"/>
        </a:lnSpc>
        <a:spcBef>
          <a:spcPts val="984"/>
        </a:spcBef>
        <a:buFont typeface="Arial" panose="020B0604020202020204" pitchFamily="34" charset="0"/>
        <a:buChar char="•"/>
        <a:defRPr sz="3543" kern="1200">
          <a:solidFill>
            <a:schemeClr val="tx1"/>
          </a:solidFill>
          <a:latin typeface="+mn-lt"/>
          <a:ea typeface="+mn-ea"/>
          <a:cs typeface="+mn-cs"/>
        </a:defRPr>
      </a:lvl7pPr>
      <a:lvl8pPr marL="6750329" indent="-450022" algn="l" defTabSz="1800088" rtl="0" eaLnBrk="1" latinLnBrk="0" hangingPunct="1">
        <a:lnSpc>
          <a:spcPct val="90000"/>
        </a:lnSpc>
        <a:spcBef>
          <a:spcPts val="984"/>
        </a:spcBef>
        <a:buFont typeface="Arial" panose="020B0604020202020204" pitchFamily="34" charset="0"/>
        <a:buChar char="•"/>
        <a:defRPr sz="3543" kern="1200">
          <a:solidFill>
            <a:schemeClr val="tx1"/>
          </a:solidFill>
          <a:latin typeface="+mn-lt"/>
          <a:ea typeface="+mn-ea"/>
          <a:cs typeface="+mn-cs"/>
        </a:defRPr>
      </a:lvl8pPr>
      <a:lvl9pPr marL="7650373" indent="-450022" algn="l" defTabSz="1800088" rtl="0" eaLnBrk="1" latinLnBrk="0" hangingPunct="1">
        <a:lnSpc>
          <a:spcPct val="90000"/>
        </a:lnSpc>
        <a:spcBef>
          <a:spcPts val="984"/>
        </a:spcBef>
        <a:buFont typeface="Arial" panose="020B0604020202020204" pitchFamily="34" charset="0"/>
        <a:buChar char="•"/>
        <a:defRPr sz="354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800088" rtl="0" eaLnBrk="1" latinLnBrk="0" hangingPunct="1">
        <a:defRPr sz="3543" kern="1200">
          <a:solidFill>
            <a:schemeClr val="tx1"/>
          </a:solidFill>
          <a:latin typeface="+mn-lt"/>
          <a:ea typeface="+mn-ea"/>
          <a:cs typeface="+mn-cs"/>
        </a:defRPr>
      </a:lvl1pPr>
      <a:lvl2pPr marL="900044" algn="l" defTabSz="1800088" rtl="0" eaLnBrk="1" latinLnBrk="0" hangingPunct="1">
        <a:defRPr sz="3543" kern="1200">
          <a:solidFill>
            <a:schemeClr val="tx1"/>
          </a:solidFill>
          <a:latin typeface="+mn-lt"/>
          <a:ea typeface="+mn-ea"/>
          <a:cs typeface="+mn-cs"/>
        </a:defRPr>
      </a:lvl2pPr>
      <a:lvl3pPr marL="1800088" algn="l" defTabSz="1800088" rtl="0" eaLnBrk="1" latinLnBrk="0" hangingPunct="1">
        <a:defRPr sz="3543" kern="1200">
          <a:solidFill>
            <a:schemeClr val="tx1"/>
          </a:solidFill>
          <a:latin typeface="+mn-lt"/>
          <a:ea typeface="+mn-ea"/>
          <a:cs typeface="+mn-cs"/>
        </a:defRPr>
      </a:lvl3pPr>
      <a:lvl4pPr marL="2700132" algn="l" defTabSz="1800088" rtl="0" eaLnBrk="1" latinLnBrk="0" hangingPunct="1">
        <a:defRPr sz="3543" kern="1200">
          <a:solidFill>
            <a:schemeClr val="tx1"/>
          </a:solidFill>
          <a:latin typeface="+mn-lt"/>
          <a:ea typeface="+mn-ea"/>
          <a:cs typeface="+mn-cs"/>
        </a:defRPr>
      </a:lvl4pPr>
      <a:lvl5pPr marL="3600176" algn="l" defTabSz="1800088" rtl="0" eaLnBrk="1" latinLnBrk="0" hangingPunct="1">
        <a:defRPr sz="3543" kern="1200">
          <a:solidFill>
            <a:schemeClr val="tx1"/>
          </a:solidFill>
          <a:latin typeface="+mn-lt"/>
          <a:ea typeface="+mn-ea"/>
          <a:cs typeface="+mn-cs"/>
        </a:defRPr>
      </a:lvl5pPr>
      <a:lvl6pPr marL="4500220" algn="l" defTabSz="1800088" rtl="0" eaLnBrk="1" latinLnBrk="0" hangingPunct="1">
        <a:defRPr sz="3543" kern="1200">
          <a:solidFill>
            <a:schemeClr val="tx1"/>
          </a:solidFill>
          <a:latin typeface="+mn-lt"/>
          <a:ea typeface="+mn-ea"/>
          <a:cs typeface="+mn-cs"/>
        </a:defRPr>
      </a:lvl6pPr>
      <a:lvl7pPr marL="5400264" algn="l" defTabSz="1800088" rtl="0" eaLnBrk="1" latinLnBrk="0" hangingPunct="1">
        <a:defRPr sz="3543" kern="1200">
          <a:solidFill>
            <a:schemeClr val="tx1"/>
          </a:solidFill>
          <a:latin typeface="+mn-lt"/>
          <a:ea typeface="+mn-ea"/>
          <a:cs typeface="+mn-cs"/>
        </a:defRPr>
      </a:lvl7pPr>
      <a:lvl8pPr marL="6300307" algn="l" defTabSz="1800088" rtl="0" eaLnBrk="1" latinLnBrk="0" hangingPunct="1">
        <a:defRPr sz="3543" kern="1200">
          <a:solidFill>
            <a:schemeClr val="tx1"/>
          </a:solidFill>
          <a:latin typeface="+mn-lt"/>
          <a:ea typeface="+mn-ea"/>
          <a:cs typeface="+mn-cs"/>
        </a:defRPr>
      </a:lvl8pPr>
      <a:lvl9pPr marL="7200351" algn="l" defTabSz="1800088" rtl="0" eaLnBrk="1" latinLnBrk="0" hangingPunct="1">
        <a:defRPr sz="354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8" name="Group 57"/>
          <p:cNvGrpSpPr/>
          <p:nvPr/>
        </p:nvGrpSpPr>
        <p:grpSpPr>
          <a:xfrm>
            <a:off x="0" y="0"/>
            <a:ext cx="18438813" cy="23802067"/>
            <a:chOff x="0" y="0"/>
            <a:chExt cx="18438813" cy="23802067"/>
          </a:xfrm>
        </p:grpSpPr>
        <p:sp>
          <p:nvSpPr>
            <p:cNvPr id="59" name="Rounded Rectangle 58"/>
            <p:cNvSpPr/>
            <p:nvPr/>
          </p:nvSpPr>
          <p:spPr>
            <a:xfrm>
              <a:off x="1804869" y="22144717"/>
              <a:ext cx="15071427" cy="1657350"/>
            </a:xfrm>
            <a:prstGeom prst="roundRect">
              <a:avLst/>
            </a:prstGeom>
            <a:solidFill>
              <a:schemeClr val="bg2">
                <a:lumMod val="90000"/>
              </a:schemeClr>
            </a:solidFill>
            <a:effectLst>
              <a:softEdge rad="876300"/>
            </a:effectLst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TextBox 59"/>
            <p:cNvSpPr txBox="1"/>
            <p:nvPr/>
          </p:nvSpPr>
          <p:spPr>
            <a:xfrm>
              <a:off x="9544501" y="22307985"/>
              <a:ext cx="7038072" cy="4216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 rtl="1">
                <a:lnSpc>
                  <a:spcPct val="107000"/>
                </a:lnSpc>
                <a:spcAft>
                  <a:spcPts val="0"/>
                </a:spcAft>
              </a:pPr>
              <a:r>
                <a:rPr lang="fa-IR" sz="2000" b="1" dirty="0">
                  <a:latin typeface="Tahoma" panose="020B0604030504040204" pitchFamily="34" charset="0"/>
                  <a:ea typeface="Calibri" panose="020F0502020204030204" pitchFamily="34" charset="0"/>
                  <a:cs typeface="B Nazanin" panose="00000400000000000000" pitchFamily="2" charset="-78"/>
                </a:rPr>
                <a:t>نام نویسندگان:</a:t>
              </a:r>
              <a:endPara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1" name="Rectangle 2"/>
            <p:cNvSpPr>
              <a:spLocks noChangeArrowheads="1"/>
            </p:cNvSpPr>
            <p:nvPr/>
          </p:nvSpPr>
          <p:spPr bwMode="auto">
            <a:xfrm>
              <a:off x="47392" y="115387"/>
              <a:ext cx="18000663" cy="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endParaRPr lang="en-US"/>
            </a:p>
          </p:txBody>
        </p:sp>
        <p:sp>
          <p:nvSpPr>
            <p:cNvPr id="62" name="Rectangle 50"/>
            <p:cNvSpPr>
              <a:spLocks noChangeArrowheads="1"/>
            </p:cNvSpPr>
            <p:nvPr/>
          </p:nvSpPr>
          <p:spPr bwMode="auto">
            <a:xfrm>
              <a:off x="438150" y="464994"/>
              <a:ext cx="18000663" cy="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endParaRPr lang="en-US"/>
            </a:p>
          </p:txBody>
        </p:sp>
        <p:sp>
          <p:nvSpPr>
            <p:cNvPr id="63" name="Rectangle 58"/>
            <p:cNvSpPr>
              <a:spLocks noChangeArrowheads="1"/>
            </p:cNvSpPr>
            <p:nvPr/>
          </p:nvSpPr>
          <p:spPr bwMode="auto">
            <a:xfrm>
              <a:off x="0" y="0"/>
              <a:ext cx="18000663" cy="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1955693" y="3407844"/>
            <a:ext cx="14920603" cy="584774"/>
          </a:xfrm>
          <a:prstGeom prst="rect">
            <a:avLst/>
          </a:prstGeom>
          <a:solidFill>
            <a:schemeClr val="bg1"/>
          </a:solidFill>
          <a:ln w="44450">
            <a:solidFill>
              <a:srgbClr val="FFC000"/>
            </a:solidFill>
          </a:ln>
        </p:spPr>
        <p:txBody>
          <a:bodyPr wrap="square">
            <a:spAutoFit/>
          </a:bodyPr>
          <a:lstStyle/>
          <a:p>
            <a:pPr algn="r" rtl="1"/>
            <a:r>
              <a:rPr lang="fa-IR" sz="3200" b="1" dirty="0">
                <a:cs typeface="B Nazanin" panose="00000400000000000000" pitchFamily="2" charset="-78"/>
              </a:rPr>
              <a:t>عنوان مقاله: </a:t>
            </a:r>
            <a:endParaRPr lang="en-US" sz="3200" b="1" dirty="0">
              <a:cs typeface="B Nazanin" panose="00000400000000000000" pitchFamily="2" charset="-78"/>
            </a:endParaRPr>
          </a:p>
        </p:txBody>
      </p:sp>
      <p:sp>
        <p:nvSpPr>
          <p:cNvPr id="67" name="Rectangle 66"/>
          <p:cNvSpPr/>
          <p:nvPr/>
        </p:nvSpPr>
        <p:spPr>
          <a:xfrm>
            <a:off x="9670534" y="4724568"/>
            <a:ext cx="7205762" cy="4462760"/>
          </a:xfrm>
          <a:prstGeom prst="rect">
            <a:avLst/>
          </a:prstGeom>
          <a:solidFill>
            <a:schemeClr val="bg1"/>
          </a:solidFill>
          <a:ln w="44450">
            <a:solidFill>
              <a:srgbClr val="FFC000"/>
            </a:solidFill>
          </a:ln>
        </p:spPr>
        <p:txBody>
          <a:bodyPr wrap="square">
            <a:spAutoFit/>
          </a:bodyPr>
          <a:lstStyle/>
          <a:p>
            <a:pPr algn="just" rtl="1"/>
            <a:r>
              <a:rPr lang="fa-IR" sz="2400" b="1" dirty="0">
                <a:cs typeface="B Nazanin" panose="00000400000000000000" pitchFamily="2" charset="-78"/>
              </a:rPr>
              <a:t>مقدمه:</a:t>
            </a:r>
          </a:p>
          <a:p>
            <a:pPr algn="just" rtl="1"/>
            <a:r>
              <a:rPr lang="fa-IR" sz="2000" dirty="0">
                <a:cs typeface="B Nazanin" panose="00000400000000000000" pitchFamily="2" charset="-78"/>
              </a:rPr>
              <a:t>در این بخش مقدمه ای خلاصه در مورد مقاله آورده شود.</a:t>
            </a:r>
          </a:p>
          <a:p>
            <a:pPr algn="just" rtl="1"/>
            <a:endParaRPr lang="fa-IR" sz="2000" dirty="0">
              <a:cs typeface="B Nazanin" panose="00000400000000000000" pitchFamily="2" charset="-78"/>
            </a:endParaRPr>
          </a:p>
          <a:p>
            <a:pPr algn="just" rtl="1"/>
            <a:r>
              <a:rPr lang="fa-IR" sz="2000" dirty="0">
                <a:cs typeface="B Nazanin" panose="00000400000000000000" pitchFamily="2" charset="-78"/>
              </a:rPr>
              <a:t>سعی شود فونت و ترتیب بخش های مختلف تا حد امکان به صورت همین قالب حفظ شود. </a:t>
            </a:r>
          </a:p>
          <a:p>
            <a:pPr algn="just" rtl="1"/>
            <a:endParaRPr lang="fa-IR" sz="2000" dirty="0">
              <a:latin typeface="Tahoma" panose="020B0604030504040204" pitchFamily="34" charset="0"/>
              <a:ea typeface="Times New Roman" panose="02020603050405020304" pitchFamily="18" charset="0"/>
              <a:cs typeface="B Nazanin" panose="00000400000000000000" pitchFamily="2" charset="-78"/>
            </a:endParaRPr>
          </a:p>
          <a:p>
            <a:pPr algn="just" rtl="1"/>
            <a:endParaRPr lang="fa-IR" sz="2000" dirty="0">
              <a:latin typeface="Tahoma" panose="020B0604030504040204" pitchFamily="34" charset="0"/>
              <a:ea typeface="Times New Roman" panose="02020603050405020304" pitchFamily="18" charset="0"/>
              <a:cs typeface="B Nazanin" panose="00000400000000000000" pitchFamily="2" charset="-78"/>
            </a:endParaRPr>
          </a:p>
          <a:p>
            <a:pPr algn="just" rtl="1"/>
            <a:endParaRPr lang="fa-IR" sz="2000" dirty="0">
              <a:latin typeface="Tahoma" panose="020B0604030504040204" pitchFamily="34" charset="0"/>
              <a:ea typeface="Times New Roman" panose="02020603050405020304" pitchFamily="18" charset="0"/>
              <a:cs typeface="B Nazanin" panose="00000400000000000000" pitchFamily="2" charset="-78"/>
            </a:endParaRPr>
          </a:p>
          <a:p>
            <a:pPr algn="just" rtl="1"/>
            <a:endParaRPr lang="fa-IR" sz="2000" dirty="0">
              <a:latin typeface="Tahoma" panose="020B0604030504040204" pitchFamily="34" charset="0"/>
              <a:ea typeface="Times New Roman" panose="02020603050405020304" pitchFamily="18" charset="0"/>
              <a:cs typeface="B Nazanin" panose="00000400000000000000" pitchFamily="2" charset="-78"/>
            </a:endParaRPr>
          </a:p>
          <a:p>
            <a:pPr algn="just" rtl="1"/>
            <a:endParaRPr lang="fa-IR" sz="2000" dirty="0">
              <a:latin typeface="Tahoma" panose="020B0604030504040204" pitchFamily="34" charset="0"/>
              <a:ea typeface="Times New Roman" panose="02020603050405020304" pitchFamily="18" charset="0"/>
              <a:cs typeface="B Nazanin" panose="00000400000000000000" pitchFamily="2" charset="-78"/>
            </a:endParaRPr>
          </a:p>
          <a:p>
            <a:pPr algn="just" rtl="1"/>
            <a:endParaRPr lang="fa-IR" sz="2000" dirty="0">
              <a:latin typeface="Tahoma" panose="020B0604030504040204" pitchFamily="34" charset="0"/>
              <a:ea typeface="Times New Roman" panose="02020603050405020304" pitchFamily="18" charset="0"/>
              <a:cs typeface="B Nazanin" panose="00000400000000000000" pitchFamily="2" charset="-78"/>
            </a:endParaRPr>
          </a:p>
          <a:p>
            <a:pPr algn="just" rtl="1"/>
            <a:endParaRPr lang="fa-IR" sz="2000" dirty="0">
              <a:latin typeface="Tahoma" panose="020B0604030504040204" pitchFamily="34" charset="0"/>
              <a:ea typeface="Times New Roman" panose="02020603050405020304" pitchFamily="18" charset="0"/>
              <a:cs typeface="B Nazanin" panose="00000400000000000000" pitchFamily="2" charset="-78"/>
            </a:endParaRPr>
          </a:p>
          <a:p>
            <a:pPr algn="just" rtl="1"/>
            <a:endParaRPr lang="fa-IR" sz="2000" dirty="0">
              <a:latin typeface="Tahoma" panose="020B0604030504040204" pitchFamily="34" charset="0"/>
              <a:ea typeface="Times New Roman" panose="02020603050405020304" pitchFamily="18" charset="0"/>
              <a:cs typeface="B Nazanin" panose="00000400000000000000" pitchFamily="2" charset="-78"/>
            </a:endParaRPr>
          </a:p>
          <a:p>
            <a:pPr algn="just" rtl="1"/>
            <a:endParaRPr lang="fa-IR" sz="2000" dirty="0">
              <a:latin typeface="Tahoma" panose="020B0604030504040204" pitchFamily="34" charset="0"/>
              <a:ea typeface="Times New Roman" panose="02020603050405020304" pitchFamily="18" charset="0"/>
              <a:cs typeface="B Nazanin" panose="00000400000000000000" pitchFamily="2" charset="-78"/>
            </a:endParaRPr>
          </a:p>
          <a:p>
            <a:pPr algn="just" rtl="1"/>
            <a:endParaRPr lang="en-US" sz="2000" dirty="0">
              <a:latin typeface="Tahoma" panose="020B0604030504040204" pitchFamily="34" charset="0"/>
              <a:ea typeface="Times New Roman" panose="02020603050405020304" pitchFamily="18" charset="0"/>
              <a:cs typeface="B Nazanin" panose="00000400000000000000" pitchFamily="2" charset="-78"/>
            </a:endParaRPr>
          </a:p>
        </p:txBody>
      </p:sp>
      <p:sp>
        <p:nvSpPr>
          <p:cNvPr id="68" name="TextBox 67"/>
          <p:cNvSpPr txBox="1"/>
          <p:nvPr/>
        </p:nvSpPr>
        <p:spPr>
          <a:xfrm>
            <a:off x="9544501" y="22892907"/>
            <a:ext cx="7038072" cy="4875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>
              <a:lnSpc>
                <a:spcPct val="107000"/>
              </a:lnSpc>
              <a:spcAft>
                <a:spcPts val="0"/>
              </a:spcAft>
            </a:pPr>
            <a:r>
              <a:rPr lang="fa-IR" sz="2400" b="1" dirty="0">
                <a:solidFill>
                  <a:srgbClr val="FF0000"/>
                </a:solidFill>
                <a:latin typeface="Tahoma" panose="020B060403050404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ایمیل نویسنده مسئول:</a:t>
            </a:r>
            <a:endParaRPr lang="en-US" sz="2400" b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9" name="Rectangle 68"/>
          <p:cNvSpPr/>
          <p:nvPr/>
        </p:nvSpPr>
        <p:spPr>
          <a:xfrm>
            <a:off x="1955693" y="17344760"/>
            <a:ext cx="7044637" cy="4154984"/>
          </a:xfrm>
          <a:prstGeom prst="rect">
            <a:avLst/>
          </a:prstGeom>
          <a:solidFill>
            <a:schemeClr val="bg1"/>
          </a:solidFill>
          <a:ln w="44450">
            <a:solidFill>
              <a:srgbClr val="FFC000"/>
            </a:solidFill>
          </a:ln>
        </p:spPr>
        <p:txBody>
          <a:bodyPr wrap="square">
            <a:spAutoFit/>
          </a:bodyPr>
          <a:lstStyle/>
          <a:p>
            <a:pPr algn="r" rtl="1"/>
            <a:r>
              <a:rPr lang="fa-IR" altLang="en-US" sz="2400" b="1" dirty="0">
                <a:latin typeface="Times New Roman" panose="02020603050405020304" pitchFamily="18" charset="0"/>
                <a:cs typeface="B Nazanin" panose="00000400000000000000" pitchFamily="2" charset="-78"/>
              </a:rPr>
              <a:t>منابع</a:t>
            </a:r>
            <a:r>
              <a:rPr lang="fa-IR" altLang="en-US" sz="2400" b="1" dirty="0">
                <a:latin typeface="Times New Roman" panose="02020603050405020304" pitchFamily="18" charset="0"/>
                <a:cs typeface="+mj-cs"/>
              </a:rPr>
              <a:t>:</a:t>
            </a:r>
          </a:p>
          <a:p>
            <a:pPr algn="r" rtl="1"/>
            <a:endParaRPr lang="fa-IR" altLang="en-US" sz="2000" dirty="0">
              <a:latin typeface="Times New Roman" panose="02020603050405020304" pitchFamily="18" charset="0"/>
              <a:cs typeface="+mj-cs"/>
            </a:endParaRPr>
          </a:p>
          <a:p>
            <a:pPr algn="r" rtl="1"/>
            <a:endParaRPr lang="fa-IR" altLang="en-US" sz="2000" dirty="0">
              <a:latin typeface="Times New Roman" panose="02020603050405020304" pitchFamily="18" charset="0"/>
              <a:cs typeface="+mj-cs"/>
            </a:endParaRPr>
          </a:p>
          <a:p>
            <a:pPr algn="r" rtl="1"/>
            <a:endParaRPr lang="fa-IR" altLang="en-US" sz="2000" dirty="0">
              <a:latin typeface="Times New Roman" panose="02020603050405020304" pitchFamily="18" charset="0"/>
              <a:cs typeface="+mj-cs"/>
            </a:endParaRPr>
          </a:p>
          <a:p>
            <a:pPr algn="r" rtl="1"/>
            <a:endParaRPr lang="fa-IR" altLang="en-US" sz="2000" dirty="0">
              <a:latin typeface="Times New Roman" panose="02020603050405020304" pitchFamily="18" charset="0"/>
              <a:cs typeface="+mj-cs"/>
            </a:endParaRPr>
          </a:p>
          <a:p>
            <a:pPr algn="r" rtl="1"/>
            <a:endParaRPr lang="fa-IR" altLang="en-US" sz="2000" dirty="0">
              <a:latin typeface="Times New Roman" panose="02020603050405020304" pitchFamily="18" charset="0"/>
              <a:cs typeface="+mj-cs"/>
            </a:endParaRPr>
          </a:p>
          <a:p>
            <a:pPr algn="r" rtl="1"/>
            <a:endParaRPr lang="fa-IR" altLang="en-US" sz="2000" dirty="0">
              <a:latin typeface="Times New Roman" panose="02020603050405020304" pitchFamily="18" charset="0"/>
              <a:cs typeface="+mj-cs"/>
            </a:endParaRPr>
          </a:p>
          <a:p>
            <a:pPr algn="r" rtl="1"/>
            <a:endParaRPr lang="fa-IR" altLang="en-US" sz="2000" dirty="0">
              <a:latin typeface="Times New Roman" panose="02020603050405020304" pitchFamily="18" charset="0"/>
              <a:cs typeface="+mj-cs"/>
            </a:endParaRPr>
          </a:p>
          <a:p>
            <a:pPr algn="r" rtl="1"/>
            <a:endParaRPr lang="fa-IR" altLang="en-US" sz="2000" dirty="0">
              <a:latin typeface="Times New Roman" panose="02020603050405020304" pitchFamily="18" charset="0"/>
              <a:cs typeface="+mj-cs"/>
            </a:endParaRPr>
          </a:p>
          <a:p>
            <a:pPr algn="r" rtl="1"/>
            <a:endParaRPr lang="fa-IR" altLang="en-US" sz="2000" dirty="0">
              <a:latin typeface="Times New Roman" panose="02020603050405020304" pitchFamily="18" charset="0"/>
              <a:cs typeface="+mj-cs"/>
            </a:endParaRPr>
          </a:p>
          <a:p>
            <a:pPr algn="r" rtl="1"/>
            <a:endParaRPr lang="fa-IR" altLang="en-US" sz="2000" dirty="0">
              <a:latin typeface="Times New Roman" panose="02020603050405020304" pitchFamily="18" charset="0"/>
              <a:cs typeface="+mj-cs"/>
            </a:endParaRPr>
          </a:p>
          <a:p>
            <a:pPr algn="r" rtl="1"/>
            <a:endParaRPr lang="fa-IR" altLang="en-US" sz="2000" dirty="0">
              <a:latin typeface="Times New Roman" panose="02020603050405020304" pitchFamily="18" charset="0"/>
              <a:cs typeface="+mj-cs"/>
            </a:endParaRPr>
          </a:p>
          <a:p>
            <a:pPr algn="r" rtl="1"/>
            <a:endParaRPr lang="fa-IR" altLang="en-US" sz="2000" dirty="0">
              <a:latin typeface="Times New Roman" panose="02020603050405020304" pitchFamily="18" charset="0"/>
              <a:cs typeface="+mj-cs"/>
            </a:endParaRPr>
          </a:p>
        </p:txBody>
      </p:sp>
      <p:sp>
        <p:nvSpPr>
          <p:cNvPr id="70" name="TextBox 69"/>
          <p:cNvSpPr txBox="1"/>
          <p:nvPr/>
        </p:nvSpPr>
        <p:spPr>
          <a:xfrm>
            <a:off x="1917699" y="11554037"/>
            <a:ext cx="7082632" cy="5386090"/>
          </a:xfrm>
          <a:prstGeom prst="rect">
            <a:avLst/>
          </a:prstGeom>
          <a:solidFill>
            <a:schemeClr val="bg1"/>
          </a:solidFill>
          <a:ln w="44450">
            <a:solidFill>
              <a:srgbClr val="FFC000"/>
            </a:solidFill>
          </a:ln>
        </p:spPr>
        <p:txBody>
          <a:bodyPr wrap="square" rtlCol="0">
            <a:spAutoFit/>
          </a:bodyPr>
          <a:lstStyle/>
          <a:p>
            <a:pPr algn="just" rtl="1"/>
            <a:r>
              <a:rPr lang="fa-IR" sz="2400" b="1" dirty="0">
                <a:cs typeface="B Nazanin" panose="00000400000000000000" pitchFamily="2" charset="-78"/>
              </a:rPr>
              <a:t>بحث و نتیجه گیری:</a:t>
            </a:r>
          </a:p>
          <a:p>
            <a:pPr algn="just" rtl="1"/>
            <a:r>
              <a:rPr lang="fa-IR" sz="2000" dirty="0">
                <a:cs typeface="B Nazanin" panose="00000400000000000000" pitchFamily="2" charset="-78"/>
              </a:rPr>
              <a:t>نتایج و پیشنهادات پژوهش در این بخش آورده شود.</a:t>
            </a:r>
          </a:p>
          <a:p>
            <a:pPr algn="just" rtl="1"/>
            <a:endParaRPr lang="fa-IR" sz="2000" dirty="0">
              <a:cs typeface="B Nazanin" panose="00000400000000000000" pitchFamily="2" charset="-78"/>
            </a:endParaRPr>
          </a:p>
          <a:p>
            <a:pPr algn="just" rtl="1"/>
            <a:endParaRPr lang="fa-IR" sz="2000" dirty="0">
              <a:cs typeface="B Nazanin" panose="00000400000000000000" pitchFamily="2" charset="-78"/>
            </a:endParaRPr>
          </a:p>
          <a:p>
            <a:pPr algn="just" rtl="1"/>
            <a:endParaRPr lang="fa-IR" sz="2000" dirty="0">
              <a:cs typeface="B Nazanin" panose="00000400000000000000" pitchFamily="2" charset="-78"/>
            </a:endParaRPr>
          </a:p>
          <a:p>
            <a:pPr algn="just" rtl="1"/>
            <a:endParaRPr lang="fa-IR" sz="2000" dirty="0">
              <a:cs typeface="B Nazanin" panose="00000400000000000000" pitchFamily="2" charset="-78"/>
            </a:endParaRPr>
          </a:p>
          <a:p>
            <a:pPr algn="just" rtl="1"/>
            <a:endParaRPr lang="fa-IR" sz="2000" dirty="0">
              <a:cs typeface="B Nazanin" panose="00000400000000000000" pitchFamily="2" charset="-78"/>
            </a:endParaRPr>
          </a:p>
          <a:p>
            <a:pPr algn="just" rtl="1"/>
            <a:endParaRPr lang="fa-IR" sz="2000" dirty="0">
              <a:cs typeface="B Nazanin" panose="00000400000000000000" pitchFamily="2" charset="-78"/>
            </a:endParaRPr>
          </a:p>
          <a:p>
            <a:pPr algn="just" rtl="1"/>
            <a:endParaRPr lang="fa-IR" sz="2000" dirty="0">
              <a:cs typeface="B Nazanin" panose="00000400000000000000" pitchFamily="2" charset="-78"/>
            </a:endParaRPr>
          </a:p>
          <a:p>
            <a:pPr algn="just" rtl="1"/>
            <a:endParaRPr lang="fa-IR" sz="2000" dirty="0">
              <a:cs typeface="B Nazanin" panose="00000400000000000000" pitchFamily="2" charset="-78"/>
            </a:endParaRPr>
          </a:p>
          <a:p>
            <a:pPr algn="just" rtl="1"/>
            <a:endParaRPr lang="fa-IR" sz="2000" dirty="0">
              <a:cs typeface="B Nazanin" panose="00000400000000000000" pitchFamily="2" charset="-78"/>
            </a:endParaRPr>
          </a:p>
          <a:p>
            <a:pPr algn="just" rtl="1"/>
            <a:endParaRPr lang="fa-IR" sz="2000" dirty="0">
              <a:cs typeface="B Nazanin" panose="00000400000000000000" pitchFamily="2" charset="-78"/>
            </a:endParaRPr>
          </a:p>
          <a:p>
            <a:pPr algn="just" rtl="1"/>
            <a:endParaRPr lang="fa-IR" sz="2000" dirty="0">
              <a:cs typeface="B Nazanin" panose="00000400000000000000" pitchFamily="2" charset="-78"/>
            </a:endParaRPr>
          </a:p>
          <a:p>
            <a:pPr algn="just" rtl="1"/>
            <a:endParaRPr lang="fa-IR" sz="2000" dirty="0">
              <a:cs typeface="B Nazanin" panose="00000400000000000000" pitchFamily="2" charset="-78"/>
            </a:endParaRPr>
          </a:p>
          <a:p>
            <a:pPr algn="just" rtl="1"/>
            <a:endParaRPr lang="fa-IR" sz="2000" dirty="0">
              <a:cs typeface="B Nazanin" panose="00000400000000000000" pitchFamily="2" charset="-78"/>
            </a:endParaRPr>
          </a:p>
          <a:p>
            <a:pPr algn="just" rtl="1"/>
            <a:endParaRPr lang="fa-IR" sz="2000" dirty="0">
              <a:cs typeface="B Nazanin" panose="00000400000000000000" pitchFamily="2" charset="-78"/>
            </a:endParaRPr>
          </a:p>
          <a:p>
            <a:pPr algn="just" rtl="1"/>
            <a:endParaRPr lang="fa-IR" sz="2000" dirty="0">
              <a:cs typeface="B Nazanin" panose="00000400000000000000" pitchFamily="2" charset="-78"/>
            </a:endParaRPr>
          </a:p>
        </p:txBody>
      </p:sp>
      <p:sp>
        <p:nvSpPr>
          <p:cNvPr id="72" name="Rectangle 71"/>
          <p:cNvSpPr/>
          <p:nvPr/>
        </p:nvSpPr>
        <p:spPr>
          <a:xfrm>
            <a:off x="9670534" y="14034650"/>
            <a:ext cx="7205762" cy="7355860"/>
          </a:xfrm>
          <a:prstGeom prst="rect">
            <a:avLst/>
          </a:prstGeom>
          <a:solidFill>
            <a:schemeClr val="bg1"/>
          </a:solidFill>
          <a:ln w="44450">
            <a:solidFill>
              <a:srgbClr val="FFC000"/>
            </a:solidFill>
          </a:ln>
        </p:spPr>
        <p:txBody>
          <a:bodyPr wrap="square">
            <a:spAutoFit/>
          </a:bodyPr>
          <a:lstStyle/>
          <a:p>
            <a:pPr lvl="0" algn="justLow" defTabSz="914400" rtl="1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a-IR" altLang="en-US" sz="2400" b="1" dirty="0">
                <a:latin typeface="Arial" panose="020B0604020202020204" pitchFamily="34" charset="0"/>
                <a:ea typeface="Times New Roman" panose="02020603050405020304" pitchFamily="18" charset="0"/>
                <a:cs typeface="B Nazanin" panose="00000400000000000000" pitchFamily="2" charset="-78"/>
              </a:rPr>
              <a:t>روش شناسی:</a:t>
            </a:r>
          </a:p>
          <a:p>
            <a:pPr lvl="0" algn="justLow" defTabSz="914400" rtl="1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a-IR" altLang="en-US" sz="2000" dirty="0">
                <a:cs typeface="B Nazanin" panose="00000400000000000000" pitchFamily="2" charset="-78"/>
              </a:rPr>
              <a:t> در این بخش در خصوص فرضیه ها، نظریه ها و روش انجام تحقیق مطالبی آورده شود.</a:t>
            </a:r>
          </a:p>
          <a:p>
            <a:pPr algn="just" rtl="1"/>
            <a:endParaRPr lang="en-US" sz="2000" dirty="0">
              <a:cs typeface="B Nazanin" panose="00000400000000000000" pitchFamily="2" charset="-78"/>
            </a:endParaRPr>
          </a:p>
          <a:p>
            <a:pPr algn="just" rtl="1"/>
            <a:endParaRPr lang="fa-IR" sz="2000" dirty="0">
              <a:cs typeface="B Nazanin" panose="00000400000000000000" pitchFamily="2" charset="-78"/>
            </a:endParaRPr>
          </a:p>
          <a:p>
            <a:pPr algn="just" rtl="1"/>
            <a:endParaRPr lang="fa-IR" sz="2000" dirty="0">
              <a:latin typeface="Tahoma" panose="020B0604030504040204" pitchFamily="34" charset="0"/>
              <a:ea typeface="Times New Roman" panose="02020603050405020304" pitchFamily="18" charset="0"/>
              <a:cs typeface="B Nazanin" panose="00000400000000000000" pitchFamily="2" charset="-78"/>
            </a:endParaRPr>
          </a:p>
          <a:p>
            <a:pPr algn="just" rtl="1"/>
            <a:endParaRPr lang="fa-IR" sz="2000" dirty="0">
              <a:latin typeface="Tahoma" panose="020B0604030504040204" pitchFamily="34" charset="0"/>
              <a:ea typeface="Times New Roman" panose="02020603050405020304" pitchFamily="18" charset="0"/>
              <a:cs typeface="B Nazanin" panose="00000400000000000000" pitchFamily="2" charset="-78"/>
            </a:endParaRPr>
          </a:p>
          <a:p>
            <a:pPr algn="just" rtl="1"/>
            <a:endParaRPr lang="fa-IR" sz="2000" dirty="0">
              <a:latin typeface="Tahoma" panose="020B0604030504040204" pitchFamily="34" charset="0"/>
              <a:ea typeface="Times New Roman" panose="02020603050405020304" pitchFamily="18" charset="0"/>
              <a:cs typeface="B Nazanin" panose="00000400000000000000" pitchFamily="2" charset="-78"/>
            </a:endParaRPr>
          </a:p>
          <a:p>
            <a:pPr algn="just" rtl="1"/>
            <a:endParaRPr lang="fa-IR" sz="2000" dirty="0">
              <a:latin typeface="Tahoma" panose="020B0604030504040204" pitchFamily="34" charset="0"/>
              <a:ea typeface="Times New Roman" panose="02020603050405020304" pitchFamily="18" charset="0"/>
              <a:cs typeface="B Nazanin" panose="00000400000000000000" pitchFamily="2" charset="-78"/>
            </a:endParaRPr>
          </a:p>
          <a:p>
            <a:pPr algn="just" rtl="1"/>
            <a:endParaRPr lang="fa-IR" sz="2000" dirty="0">
              <a:latin typeface="Tahoma" panose="020B0604030504040204" pitchFamily="34" charset="0"/>
              <a:ea typeface="Times New Roman" panose="02020603050405020304" pitchFamily="18" charset="0"/>
              <a:cs typeface="B Nazanin" panose="00000400000000000000" pitchFamily="2" charset="-78"/>
            </a:endParaRPr>
          </a:p>
          <a:p>
            <a:pPr algn="just" rtl="1"/>
            <a:endParaRPr lang="fa-IR" sz="2000" dirty="0">
              <a:latin typeface="Tahoma" panose="020B0604030504040204" pitchFamily="34" charset="0"/>
              <a:ea typeface="Times New Roman" panose="02020603050405020304" pitchFamily="18" charset="0"/>
              <a:cs typeface="B Nazanin" panose="00000400000000000000" pitchFamily="2" charset="-78"/>
            </a:endParaRPr>
          </a:p>
          <a:p>
            <a:pPr algn="just" rtl="1"/>
            <a:endParaRPr lang="fa-IR" sz="2000" dirty="0">
              <a:latin typeface="Tahoma" panose="020B0604030504040204" pitchFamily="34" charset="0"/>
              <a:ea typeface="Times New Roman" panose="02020603050405020304" pitchFamily="18" charset="0"/>
              <a:cs typeface="B Nazanin" panose="00000400000000000000" pitchFamily="2" charset="-78"/>
            </a:endParaRPr>
          </a:p>
          <a:p>
            <a:pPr algn="just" rtl="1"/>
            <a:endParaRPr lang="fa-IR" sz="2000" dirty="0">
              <a:latin typeface="Tahoma" panose="020B0604030504040204" pitchFamily="34" charset="0"/>
              <a:ea typeface="Times New Roman" panose="02020603050405020304" pitchFamily="18" charset="0"/>
              <a:cs typeface="B Nazanin" panose="00000400000000000000" pitchFamily="2" charset="-78"/>
            </a:endParaRPr>
          </a:p>
          <a:p>
            <a:pPr algn="just" rtl="1"/>
            <a:endParaRPr lang="fa-IR" sz="2000" dirty="0">
              <a:latin typeface="Tahoma" panose="020B0604030504040204" pitchFamily="34" charset="0"/>
              <a:ea typeface="Times New Roman" panose="02020603050405020304" pitchFamily="18" charset="0"/>
              <a:cs typeface="B Nazanin" panose="00000400000000000000" pitchFamily="2" charset="-78"/>
            </a:endParaRPr>
          </a:p>
          <a:p>
            <a:pPr algn="just" rtl="1"/>
            <a:endParaRPr lang="fa-IR" sz="2000" dirty="0">
              <a:latin typeface="Tahoma" panose="020B0604030504040204" pitchFamily="34" charset="0"/>
              <a:ea typeface="Times New Roman" panose="02020603050405020304" pitchFamily="18" charset="0"/>
              <a:cs typeface="B Nazanin" panose="00000400000000000000" pitchFamily="2" charset="-78"/>
            </a:endParaRPr>
          </a:p>
          <a:p>
            <a:pPr algn="just" rtl="1"/>
            <a:endParaRPr lang="fa-IR" sz="2000" dirty="0">
              <a:latin typeface="Tahoma" panose="020B0604030504040204" pitchFamily="34" charset="0"/>
              <a:ea typeface="Times New Roman" panose="02020603050405020304" pitchFamily="18" charset="0"/>
              <a:cs typeface="B Nazanin" panose="00000400000000000000" pitchFamily="2" charset="-78"/>
            </a:endParaRPr>
          </a:p>
          <a:p>
            <a:pPr algn="just" rtl="1"/>
            <a:endParaRPr lang="fa-IR" sz="2000" dirty="0">
              <a:latin typeface="Tahoma" panose="020B0604030504040204" pitchFamily="34" charset="0"/>
              <a:ea typeface="Times New Roman" panose="02020603050405020304" pitchFamily="18" charset="0"/>
              <a:cs typeface="B Nazanin" panose="00000400000000000000" pitchFamily="2" charset="-78"/>
            </a:endParaRPr>
          </a:p>
          <a:p>
            <a:pPr algn="just" rtl="1"/>
            <a:endParaRPr lang="fa-IR" sz="2000" dirty="0">
              <a:latin typeface="Tahoma" panose="020B0604030504040204" pitchFamily="34" charset="0"/>
              <a:ea typeface="Times New Roman" panose="02020603050405020304" pitchFamily="18" charset="0"/>
              <a:cs typeface="B Nazanin" panose="00000400000000000000" pitchFamily="2" charset="-78"/>
            </a:endParaRPr>
          </a:p>
          <a:p>
            <a:pPr algn="just" rtl="1"/>
            <a:endParaRPr lang="fa-IR" sz="2000" dirty="0">
              <a:latin typeface="Tahoma" panose="020B0604030504040204" pitchFamily="34" charset="0"/>
              <a:ea typeface="Times New Roman" panose="02020603050405020304" pitchFamily="18" charset="0"/>
              <a:cs typeface="B Nazanin" panose="00000400000000000000" pitchFamily="2" charset="-78"/>
            </a:endParaRPr>
          </a:p>
          <a:p>
            <a:pPr algn="just" rtl="1"/>
            <a:endParaRPr lang="fa-IR" sz="2000" dirty="0">
              <a:latin typeface="Tahoma" panose="020B0604030504040204" pitchFamily="34" charset="0"/>
              <a:ea typeface="Times New Roman" panose="02020603050405020304" pitchFamily="18" charset="0"/>
              <a:cs typeface="B Nazanin" panose="00000400000000000000" pitchFamily="2" charset="-78"/>
            </a:endParaRPr>
          </a:p>
          <a:p>
            <a:pPr algn="just" rtl="1"/>
            <a:endParaRPr lang="fa-IR" sz="2000" dirty="0">
              <a:latin typeface="Tahoma" panose="020B0604030504040204" pitchFamily="34" charset="0"/>
              <a:ea typeface="Times New Roman" panose="02020603050405020304" pitchFamily="18" charset="0"/>
              <a:cs typeface="B Nazanin" panose="00000400000000000000" pitchFamily="2" charset="-78"/>
            </a:endParaRPr>
          </a:p>
          <a:p>
            <a:pPr algn="just" rtl="1"/>
            <a:endParaRPr lang="fa-IR" sz="2000" dirty="0">
              <a:latin typeface="Tahoma" panose="020B0604030504040204" pitchFamily="34" charset="0"/>
              <a:ea typeface="Times New Roman" panose="02020603050405020304" pitchFamily="18" charset="0"/>
              <a:cs typeface="B Nazanin" panose="00000400000000000000" pitchFamily="2" charset="-78"/>
            </a:endParaRPr>
          </a:p>
          <a:p>
            <a:pPr algn="just" rtl="1"/>
            <a:endParaRPr lang="fa-IR" sz="2000" dirty="0">
              <a:latin typeface="Tahoma" panose="020B0604030504040204" pitchFamily="34" charset="0"/>
              <a:ea typeface="Times New Roman" panose="02020603050405020304" pitchFamily="18" charset="0"/>
              <a:cs typeface="B Nazanin" panose="00000400000000000000" pitchFamily="2" charset="-78"/>
            </a:endParaRPr>
          </a:p>
          <a:p>
            <a:pPr algn="just" rtl="1"/>
            <a:endParaRPr lang="fa-IR" sz="2000" dirty="0">
              <a:latin typeface="Tahoma" panose="020B0604030504040204" pitchFamily="34" charset="0"/>
              <a:ea typeface="Times New Roman" panose="02020603050405020304" pitchFamily="18" charset="0"/>
              <a:cs typeface="B Nazanin" panose="00000400000000000000" pitchFamily="2" charset="-78"/>
            </a:endParaRPr>
          </a:p>
          <a:p>
            <a:pPr algn="just" rtl="1"/>
            <a:endParaRPr lang="en-US" sz="1200" dirty="0">
              <a:latin typeface="Tahoma" panose="020B0604030504040204" pitchFamily="34" charset="0"/>
              <a:ea typeface="Times New Roman" panose="02020603050405020304" pitchFamily="18" charset="0"/>
              <a:cs typeface="B Nazanin" panose="00000400000000000000" pitchFamily="2" charset="-78"/>
            </a:endParaRPr>
          </a:p>
        </p:txBody>
      </p:sp>
      <p:sp>
        <p:nvSpPr>
          <p:cNvPr id="11" name="Rectangle 3">
            <a:extLst>
              <a:ext uri="{FF2B5EF4-FFF2-40B4-BE49-F238E27FC236}">
                <a16:creationId xmlns:a16="http://schemas.microsoft.com/office/drawing/2014/main" id="{1EC59C28-40F5-498A-8138-533DD15D1641}"/>
              </a:ext>
            </a:extLst>
          </p:cNvPr>
          <p:cNvSpPr>
            <a:spLocks noChangeArrowheads="1"/>
          </p:cNvSpPr>
          <p:nvPr/>
        </p:nvSpPr>
        <p:spPr bwMode="auto">
          <a:xfrm>
            <a:off x="9670534" y="9473244"/>
            <a:ext cx="7205762" cy="4401205"/>
          </a:xfrm>
          <a:prstGeom prst="rect">
            <a:avLst/>
          </a:prstGeom>
          <a:solidFill>
            <a:schemeClr val="bg1"/>
          </a:solidFill>
          <a:ln w="44450">
            <a:solidFill>
              <a:srgbClr val="FFC000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914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371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828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286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743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200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657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justLow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a-IR" altLang="en-U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B Nazanin" panose="00000400000000000000" pitchFamily="2" charset="-78"/>
              </a:rPr>
              <a:t>مرور کارهای گذشته:</a:t>
            </a:r>
          </a:p>
          <a:p>
            <a:pPr marL="0" marR="0" lvl="0" indent="0" algn="justLow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fa-IR" altLang="en-US" sz="2000" dirty="0">
                <a:cs typeface="B Nazanin" panose="00000400000000000000" pitchFamily="2" charset="-78"/>
              </a:rPr>
              <a:t> در این بخش مرور کارهای قبلی مرتبط با پژوهش و یافته های آنها آورده شود.</a:t>
            </a:r>
          </a:p>
          <a:p>
            <a:pPr marL="0" marR="0" lvl="0" indent="0" algn="justLow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fa-IR" altLang="en-US" sz="2000" dirty="0">
                <a:cs typeface="B Nazanin" panose="00000400000000000000" pitchFamily="2" charset="-78"/>
              </a:rPr>
              <a:t>مراجع اشاره شده در این بخش در بخش منابع نیز ذکر گردد.</a:t>
            </a:r>
          </a:p>
          <a:p>
            <a:pPr marL="0" marR="0" lvl="0" indent="0" algn="justLow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a-IR" alt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B Nazanin" panose="00000400000000000000" pitchFamily="2" charset="-78"/>
            </a:endParaRPr>
          </a:p>
          <a:p>
            <a:pPr marL="0" marR="0" lvl="0" indent="0" algn="justLow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fa-IR" altLang="en-US" sz="2000" dirty="0">
              <a:cs typeface="B Nazanin" panose="00000400000000000000" pitchFamily="2" charset="-78"/>
            </a:endParaRPr>
          </a:p>
          <a:p>
            <a:pPr marL="0" marR="0" lvl="0" indent="0" algn="justLow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a-IR" alt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B Nazanin" panose="00000400000000000000" pitchFamily="2" charset="-78"/>
            </a:endParaRPr>
          </a:p>
          <a:p>
            <a:pPr marL="0" marR="0" lvl="0" indent="0" algn="justLow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fa-IR" altLang="en-US" sz="2000" dirty="0">
              <a:cs typeface="B Nazanin" panose="00000400000000000000" pitchFamily="2" charset="-78"/>
            </a:endParaRPr>
          </a:p>
          <a:p>
            <a:pPr marL="0" marR="0" lvl="0" indent="0" algn="justLow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a-IR" alt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B Nazanin" panose="00000400000000000000" pitchFamily="2" charset="-78"/>
            </a:endParaRPr>
          </a:p>
          <a:p>
            <a:pPr marL="0" marR="0" lvl="0" indent="0" algn="justLow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a-IR" alt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B Nazanin" panose="00000400000000000000" pitchFamily="2" charset="-78"/>
            </a:endParaRPr>
          </a:p>
          <a:p>
            <a:pPr marL="0" marR="0" lvl="0" indent="0" algn="justLow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a-IR" alt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B Nazanin" panose="00000400000000000000" pitchFamily="2" charset="-78"/>
            </a:endParaRPr>
          </a:p>
          <a:p>
            <a:pPr marL="0" marR="0" lvl="0" indent="0" algn="justLow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a-IR" alt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B Nazanin" panose="00000400000000000000" pitchFamily="2" charset="-78"/>
            </a:endParaRPr>
          </a:p>
          <a:p>
            <a:pPr marL="0" marR="0" lvl="0" indent="0" algn="justLow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fa-IR" altLang="en-US" sz="2000" dirty="0">
              <a:cs typeface="B Nazanin" panose="00000400000000000000" pitchFamily="2" charset="-78"/>
            </a:endParaRPr>
          </a:p>
          <a:p>
            <a:pPr marL="0" marR="0" lvl="0" indent="0" algn="justLow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a-IR" altLang="en-US" sz="3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3992A9D1-E2D3-4E50-AAC5-9A422C9629D9}"/>
              </a:ext>
            </a:extLst>
          </p:cNvPr>
          <p:cNvSpPr/>
          <p:nvPr/>
        </p:nvSpPr>
        <p:spPr>
          <a:xfrm>
            <a:off x="1917699" y="4724568"/>
            <a:ext cx="7082632" cy="6555641"/>
          </a:xfrm>
          <a:prstGeom prst="rect">
            <a:avLst/>
          </a:prstGeom>
          <a:solidFill>
            <a:schemeClr val="bg1"/>
          </a:solidFill>
          <a:ln w="44450">
            <a:solidFill>
              <a:srgbClr val="FFC000"/>
            </a:solidFill>
          </a:ln>
        </p:spPr>
        <p:txBody>
          <a:bodyPr wrap="square">
            <a:spAutoFit/>
          </a:bodyPr>
          <a:lstStyle/>
          <a:p>
            <a:pPr algn="just" rtl="1"/>
            <a:endParaRPr lang="fa-IR" sz="2000" dirty="0">
              <a:cs typeface="B Nazanin" panose="00000400000000000000" pitchFamily="2" charset="-78"/>
            </a:endParaRPr>
          </a:p>
          <a:p>
            <a:pPr algn="just" rtl="1"/>
            <a:r>
              <a:rPr lang="fa-IR" sz="2400" b="1" dirty="0">
                <a:cs typeface="B Nazanin" panose="00000400000000000000" pitchFamily="2" charset="-78"/>
              </a:rPr>
              <a:t>یافته ها: </a:t>
            </a:r>
          </a:p>
          <a:p>
            <a:pPr algn="just" rtl="1"/>
            <a:r>
              <a:rPr lang="fa-IR" sz="2000" dirty="0">
                <a:cs typeface="B Nazanin" panose="00000400000000000000" pitchFamily="2" charset="-78"/>
              </a:rPr>
              <a:t>یافته های پژوهش و تحقیق با ترسیم نمودارها، جداول و اشکال مورد نیاز توضیح داده شود.</a:t>
            </a:r>
            <a:endParaRPr lang="en-US" sz="2000" dirty="0">
              <a:cs typeface="B Nazanin" panose="00000400000000000000" pitchFamily="2" charset="-78"/>
            </a:endParaRPr>
          </a:p>
          <a:p>
            <a:pPr algn="just" rtl="1"/>
            <a:endParaRPr lang="fa-IR" sz="2000" dirty="0">
              <a:cs typeface="B Nazanin" panose="00000400000000000000" pitchFamily="2" charset="-78"/>
            </a:endParaRPr>
          </a:p>
          <a:p>
            <a:pPr algn="just" rtl="1"/>
            <a:endParaRPr lang="fa-IR" sz="2000" dirty="0">
              <a:cs typeface="B Nazanin" panose="00000400000000000000" pitchFamily="2" charset="-78"/>
            </a:endParaRPr>
          </a:p>
          <a:p>
            <a:pPr algn="just" rtl="1"/>
            <a:endParaRPr lang="fa-IR" sz="2000" dirty="0">
              <a:cs typeface="B Nazanin" panose="00000400000000000000" pitchFamily="2" charset="-78"/>
            </a:endParaRPr>
          </a:p>
          <a:p>
            <a:pPr algn="just" rtl="1"/>
            <a:endParaRPr lang="fa-IR" sz="2000" dirty="0">
              <a:cs typeface="B Nazanin" panose="00000400000000000000" pitchFamily="2" charset="-78"/>
            </a:endParaRPr>
          </a:p>
          <a:p>
            <a:pPr algn="just" rtl="1"/>
            <a:endParaRPr lang="fa-IR" sz="2000" dirty="0">
              <a:cs typeface="B Nazanin" panose="00000400000000000000" pitchFamily="2" charset="-78"/>
            </a:endParaRPr>
          </a:p>
          <a:p>
            <a:pPr algn="just" rtl="1"/>
            <a:endParaRPr lang="fa-IR" sz="2000" dirty="0">
              <a:cs typeface="B Nazanin" panose="00000400000000000000" pitchFamily="2" charset="-78"/>
            </a:endParaRPr>
          </a:p>
          <a:p>
            <a:pPr algn="just" rtl="1"/>
            <a:endParaRPr lang="fa-IR" sz="2000" dirty="0">
              <a:cs typeface="B Nazanin" panose="00000400000000000000" pitchFamily="2" charset="-78"/>
            </a:endParaRPr>
          </a:p>
          <a:p>
            <a:pPr algn="just" rtl="1"/>
            <a:endParaRPr lang="fa-IR" sz="2000" dirty="0">
              <a:cs typeface="B Nazanin" panose="00000400000000000000" pitchFamily="2" charset="-78"/>
            </a:endParaRPr>
          </a:p>
          <a:p>
            <a:pPr algn="just" rtl="1"/>
            <a:endParaRPr lang="fa-IR" sz="2000" dirty="0">
              <a:cs typeface="B Nazanin" panose="00000400000000000000" pitchFamily="2" charset="-78"/>
            </a:endParaRPr>
          </a:p>
          <a:p>
            <a:pPr algn="just" rtl="1"/>
            <a:endParaRPr lang="fa-IR" sz="2000" dirty="0">
              <a:cs typeface="B Nazanin" panose="00000400000000000000" pitchFamily="2" charset="-78"/>
            </a:endParaRPr>
          </a:p>
          <a:p>
            <a:pPr algn="just" rtl="1"/>
            <a:endParaRPr lang="fa-IR" sz="2000" dirty="0">
              <a:cs typeface="B Nazanin" panose="00000400000000000000" pitchFamily="2" charset="-78"/>
            </a:endParaRPr>
          </a:p>
          <a:p>
            <a:pPr algn="just" rtl="1"/>
            <a:endParaRPr lang="fa-IR" sz="2000" dirty="0">
              <a:cs typeface="B Nazanin" panose="00000400000000000000" pitchFamily="2" charset="-78"/>
            </a:endParaRPr>
          </a:p>
          <a:p>
            <a:pPr algn="just" rtl="1"/>
            <a:endParaRPr lang="fa-IR" sz="2000" dirty="0">
              <a:cs typeface="B Nazanin" panose="00000400000000000000" pitchFamily="2" charset="-78"/>
            </a:endParaRPr>
          </a:p>
          <a:p>
            <a:pPr algn="just" rtl="1"/>
            <a:endParaRPr lang="fa-IR" sz="2000" dirty="0">
              <a:cs typeface="B Nazanin" panose="00000400000000000000" pitchFamily="2" charset="-78"/>
            </a:endParaRPr>
          </a:p>
          <a:p>
            <a:pPr algn="just" rtl="1"/>
            <a:endParaRPr lang="fa-IR" sz="2000" dirty="0">
              <a:cs typeface="B Nazanin" panose="00000400000000000000" pitchFamily="2" charset="-78"/>
            </a:endParaRPr>
          </a:p>
          <a:p>
            <a:pPr algn="just" rtl="1"/>
            <a:endParaRPr lang="fa-IR" sz="2000" dirty="0">
              <a:cs typeface="B Nazanin" panose="00000400000000000000" pitchFamily="2" charset="-78"/>
            </a:endParaRPr>
          </a:p>
          <a:p>
            <a:pPr algn="just" rtl="1"/>
            <a:endParaRPr lang="fa-IR" sz="2000" dirty="0">
              <a:cs typeface="B Nazanin" panose="00000400000000000000" pitchFamily="2" charset="-78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6E22122B-47FC-77C0-A6FD-362B70AB400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43926" y="545496"/>
            <a:ext cx="12712807" cy="22158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937466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555</TotalTime>
  <Words>136</Words>
  <Application>Microsoft Office PowerPoint</Application>
  <PresentationFormat>Custom</PresentationFormat>
  <Paragraphs>92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B Nazanin</vt:lpstr>
      <vt:lpstr>Calibri</vt:lpstr>
      <vt:lpstr>Tahoma</vt:lpstr>
      <vt:lpstr>Times New Roman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bijan_raj</dc:creator>
  <cp:lastModifiedBy>Amirasad Fatemi</cp:lastModifiedBy>
  <cp:revision>83</cp:revision>
  <dcterms:created xsi:type="dcterms:W3CDTF">2015-05-17T17:23:47Z</dcterms:created>
  <dcterms:modified xsi:type="dcterms:W3CDTF">2025-10-05T16:47:39Z</dcterms:modified>
</cp:coreProperties>
</file>